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4" r:id="rId5"/>
  </p:sldMasterIdLst>
  <p:notesMasterIdLst>
    <p:notesMasterId r:id="rId7"/>
  </p:notesMasterIdLst>
  <p:handoutMasterIdLst>
    <p:handoutMasterId r:id="rId8"/>
  </p:handoutMasterIdLst>
  <p:sldIdLst>
    <p:sldId id="303" r:id="rId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rin.Hamid" initials="S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EB6"/>
    <a:srgbClr val="59DE59"/>
    <a:srgbClr val="17B016"/>
    <a:srgbClr val="ECF3E7"/>
    <a:srgbClr val="FFB400"/>
    <a:srgbClr val="2C7C9F"/>
    <a:srgbClr val="000000"/>
    <a:srgbClr val="F0C3B4"/>
    <a:srgbClr val="CDD7DF"/>
    <a:srgbClr val="E27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64" autoAdjust="0"/>
    <p:restoredTop sz="85238" autoAdjust="0"/>
  </p:normalViewPr>
  <p:slideViewPr>
    <p:cSldViewPr>
      <p:cViewPr varScale="1">
        <p:scale>
          <a:sx n="80" d="100"/>
          <a:sy n="80" d="100"/>
        </p:scale>
        <p:origin x="-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75" d="100"/>
          <a:sy n="75" d="100"/>
        </p:scale>
        <p:origin x="-132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5.xml"/><Relationship Id="rId10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4F19A2-9FD7-4280-8FED-45C56B24E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65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465138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B7395B-D28E-4692-B964-3D34CD74C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27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2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33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6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1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4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3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8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3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9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fld id="{A0B41B4C-AAEE-476D-94DE-C109ACE241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5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88022"/>
            <a:ext cx="7162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7526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6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EF57F8DF-8830-47A5-B29A-81A5BCBC54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Subtitle 4"/>
          <p:cNvSpPr txBox="1">
            <a:spLocks/>
          </p:cNvSpPr>
          <p:nvPr userDrawn="1"/>
        </p:nvSpPr>
        <p:spPr>
          <a:xfrm rot="16200000">
            <a:off x="7272904" y="1405508"/>
            <a:ext cx="3276602" cy="465588"/>
          </a:xfrm>
          <a:prstGeom prst="rect">
            <a:avLst/>
          </a:prstGeom>
          <a:solidFill>
            <a:schemeClr val="bg2">
              <a:lumMod val="50000"/>
            </a:schemeClr>
          </a:solidFill>
          <a:effectLst/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 rot="5400000">
            <a:off x="8263505" y="4834505"/>
            <a:ext cx="1295400" cy="465591"/>
          </a:xfrm>
          <a:prstGeom prst="rect">
            <a:avLst/>
          </a:prstGeom>
          <a:solidFill>
            <a:srgbClr val="194E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 rot="5400000">
            <a:off x="8338658" y="3616356"/>
            <a:ext cx="1142998" cy="463492"/>
          </a:xfrm>
          <a:prstGeom prst="rect">
            <a:avLst/>
          </a:prstGeom>
          <a:solidFill>
            <a:srgbClr val="7EB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34" name="Picture 12" descr="UN lof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434" y="197479"/>
            <a:ext cx="634767" cy="1310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78411" y="5715000"/>
            <a:ext cx="463492" cy="685800"/>
          </a:xfrm>
          <a:prstGeom prst="rect">
            <a:avLst/>
          </a:prstGeom>
          <a:solidFill>
            <a:srgbClr val="2F97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78411" y="6400800"/>
            <a:ext cx="463492" cy="457200"/>
          </a:xfrm>
          <a:prstGeom prst="rect">
            <a:avLst/>
          </a:prstGeom>
          <a:solidFill>
            <a:srgbClr val="194E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3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E2751D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FFB400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EB60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23543"/>
              </p:ext>
            </p:extLst>
          </p:nvPr>
        </p:nvGraphicFramePr>
        <p:xfrm>
          <a:off x="3810000" y="1522025"/>
          <a:ext cx="4724400" cy="4909254"/>
        </p:xfrm>
        <a:graphic>
          <a:graphicData uri="http://schemas.openxmlformats.org/drawingml/2006/table">
            <a:tbl>
              <a:tblPr/>
              <a:tblGrid>
                <a:gridCol w="228600"/>
                <a:gridCol w="2649385"/>
                <a:gridCol w="322415"/>
                <a:gridCol w="304800"/>
                <a:gridCol w="304800"/>
                <a:gridCol w="304800"/>
                <a:gridCol w="304800"/>
                <a:gridCol w="304800"/>
              </a:tblGrid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 Project Timeline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 design and component Definition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 design of all Pages, On Line Reports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Applciation integration architecture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 requirements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FIM implementation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 Models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 Permission List Change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 Itegration Platform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Integration tool POC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Procurement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Implementation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&amp; Reporting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 data definition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Warehousing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Integration/UI build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 Language Prototype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Itiration 1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Testing &amp; Feedback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Itiration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Testing &amp; Feedback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 Roll Out and Stabilization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71" marR="12271" marT="12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&amp; Stabilization </a:t>
                      </a:r>
                    </a:p>
                  </a:txBody>
                  <a:tcPr marL="12271" marR="12271" marT="12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271" marR="12271" marT="122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3048000" cy="4191000"/>
          </a:xfrm>
        </p:spPr>
        <p:txBody>
          <a:bodyPr/>
          <a:lstStyle/>
          <a:p>
            <a:pPr marL="114300" indent="0">
              <a:buNone/>
            </a:pPr>
            <a:r>
              <a:rPr lang="en-US" sz="1600" dirty="0" smtClean="0"/>
              <a:t>UI/Report Component </a:t>
            </a:r>
          </a:p>
          <a:p>
            <a:r>
              <a:rPr lang="en-US" sz="1600" dirty="0" smtClean="0"/>
              <a:t>Incorporation of project detail page to Project Space </a:t>
            </a:r>
          </a:p>
          <a:p>
            <a:r>
              <a:rPr lang="en-US" sz="1600" dirty="0" smtClean="0"/>
              <a:t>3 New Reports to detail page </a:t>
            </a:r>
          </a:p>
          <a:p>
            <a:pPr lvl="1"/>
            <a:r>
              <a:rPr lang="en-US" sz="1200" dirty="0" smtClean="0"/>
              <a:t>List of pre commitments</a:t>
            </a:r>
          </a:p>
          <a:p>
            <a:pPr lvl="1"/>
            <a:r>
              <a:rPr lang="en-US" sz="1200" dirty="0" smtClean="0"/>
              <a:t>AP listing with Status </a:t>
            </a:r>
          </a:p>
          <a:p>
            <a:pPr lvl="1"/>
            <a:r>
              <a:rPr lang="en-US" sz="1200" dirty="0" smtClean="0"/>
              <a:t>Vendor listing with status </a:t>
            </a:r>
          </a:p>
          <a:p>
            <a:pPr lvl="1"/>
            <a:r>
              <a:rPr lang="en-US" sz="1200" dirty="0" err="1" smtClean="0"/>
              <a:t>Req</a:t>
            </a:r>
            <a:r>
              <a:rPr lang="en-US" sz="1200" dirty="0" smtClean="0"/>
              <a:t>/PO listing with status </a:t>
            </a:r>
          </a:p>
          <a:p>
            <a:pPr lvl="1"/>
            <a:r>
              <a:rPr lang="en-US" sz="1200" dirty="0" smtClean="0"/>
              <a:t>Receipt listing with status </a:t>
            </a:r>
          </a:p>
          <a:p>
            <a:pPr marL="114300" indent="0">
              <a:buNone/>
            </a:pPr>
            <a:r>
              <a:rPr lang="en-US" sz="1600" dirty="0" smtClean="0"/>
              <a:t>Technology Component </a:t>
            </a:r>
            <a:endParaRPr lang="en-US" sz="1600" dirty="0"/>
          </a:p>
          <a:p>
            <a:r>
              <a:rPr lang="en-US" sz="1600" dirty="0" smtClean="0"/>
              <a:t>Identity Management </a:t>
            </a:r>
          </a:p>
          <a:p>
            <a:r>
              <a:rPr lang="en-US" sz="1600" dirty="0" smtClean="0"/>
              <a:t>Application Integration </a:t>
            </a:r>
          </a:p>
          <a:p>
            <a:r>
              <a:rPr lang="en-US" sz="1600" dirty="0" smtClean="0"/>
              <a:t>Multi Language 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Data Component </a:t>
            </a:r>
          </a:p>
          <a:p>
            <a:r>
              <a:rPr lang="en-US" sz="1600" dirty="0" smtClean="0"/>
              <a:t>Project transaction details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2631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Technology Components</a:t>
            </a:r>
            <a:endParaRPr lang="en-US" sz="1600" b="1" dirty="0"/>
          </a:p>
        </p:txBody>
      </p:sp>
      <p:sp>
        <p:nvSpPr>
          <p:cNvPr id="8" name="Isosceles Triangle 7"/>
          <p:cNvSpPr/>
          <p:nvPr/>
        </p:nvSpPr>
        <p:spPr>
          <a:xfrm rot="5400000">
            <a:off x="3086100" y="3619500"/>
            <a:ext cx="838200" cy="152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djacenc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1161f5b-24a3-4c2d-bc81-44cb9325e8ee">ATLASPDC-4-23716</_dlc_DocId>
    <_dlc_DocIdUrl xmlns="f1161f5b-24a3-4c2d-bc81-44cb9325e8ee">
      <Url>https://info.undp.org/docs/pdc/_layouts/DocIdRedir.aspx?ID=ATLASPDC-4-23716</Url>
      <Description>ATLASPDC-4-23716</Description>
    </_dlc_DocIdUrl>
    <UNDPDocumentCategoryTaxHTField0 xmlns="1ed4137b-41b2-488b-8250-6d369ec27664">
      <Terms xmlns="http://schemas.microsoft.com/office/infopath/2007/PartnerControls"/>
    </UNDPDocumentCategoryTaxHTField0>
    <b6db62fdefd74bd188b0c1cc54de5bcf xmlns="1ed4137b-41b2-488b-8250-6d369ec27664">
      <Terms xmlns="http://schemas.microsoft.com/office/infopath/2007/PartnerControls"/>
    </b6db62fdefd74bd188b0c1cc54de5bcf>
    <UNDPPublishedDate xmlns="f1161f5b-24a3-4c2d-bc81-44cb9325e8ee">2014-11-10T22:00:00+00:00</UNDPPublishedDate>
    <UndpDocFormat xmlns="1ed4137b-41b2-488b-8250-6d369ec27664" xsi:nil="true"/>
    <UNDPCountryTaxHTField0 xmlns="1ed4137b-41b2-488b-8250-6d369ec27664">
      <Terms xmlns="http://schemas.microsoft.com/office/infopath/2007/PartnerControls"/>
    </UNDPCountryTaxHTField0>
    <UNDPSummary xmlns="f1161f5b-24a3-4c2d-bc81-44cb9325e8ee" xsi:nil="true"/>
    <UndpOUCode xmlns="1ed4137b-41b2-488b-8250-6d369ec27664" xsi:nil="true"/>
    <UndpDocTypeMMTaxHTField0 xmlns="1ed4137b-41b2-488b-8250-6d369ec27664">
      <Terms xmlns="http://schemas.microsoft.com/office/infopath/2007/PartnerControls"/>
    </UndpDocTypeMMTaxHTField0>
    <UNDPFocusAreasTaxHTField0 xmlns="1ed4137b-41b2-488b-8250-6d369ec27664">
      <Terms xmlns="http://schemas.microsoft.com/office/infopath/2007/PartnerControls"/>
    </UNDPFocusAreasTaxHTField0>
    <PDC_x0020_Document_x0020_Category xmlns="f1161f5b-24a3-4c2d-bc81-44cb9325e8ee">Proposal</PDC_x0020_Document_x0020_Category>
    <idff2b682fce4d0680503cd9036a3260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Prodoc</TermName>
          <TermId xmlns="http://schemas.microsoft.com/office/infopath/2007/PartnerControls">099f975e-b4d9-4bba-a499-dbcc387c61ad</TermId>
        </TermInfo>
      </Terms>
    </idff2b682fce4d0680503cd9036a3260>
    <_Publisher xmlns="http://schemas.microsoft.com/sharepoint/v3/fields" xsi:nil="true"/>
    <o4086b1782a74105bb5269035bccc8e9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121d40a5-e62e-4d42-82e4-d6d12003de0a</TermId>
        </TermInfo>
      </Terms>
    </o4086b1782a74105bb5269035bccc8e9>
    <UNDPPOPPFunctionalArea xmlns="f1161f5b-24a3-4c2d-bc81-44cb9325e8ee">Programme and Project</UNDPPOPPFunctionalArea>
    <Project_x0020_Number xmlns="f1161f5b-24a3-4c2d-bc81-44cb9325e8ee" xsi:nil="true"/>
    <Project_x0020_Manager xmlns="f1161f5b-24a3-4c2d-bc81-44cb9325e8ee" xsi:nil="true"/>
    <TaxCatchAll xmlns="1ed4137b-41b2-488b-8250-6d369ec27664">
      <Value>1429</Value>
      <Value>1110</Value>
      <Value>1</Value>
      <Value>763</Value>
    </TaxCatchAll>
    <c4e2ab2cc9354bbf9064eeb465a566ea xmlns="1ed4137b-41b2-488b-8250-6d369ec27664">
      <Terms xmlns="http://schemas.microsoft.com/office/infopath/2007/PartnerControls"/>
    </c4e2ab2cc9354bbf9064eeb465a566ea>
    <UndpProjectNo xmlns="1ed4137b-41b2-488b-8250-6d369ec27664">00084558</UndpProjectNo>
    <UndpDocStatus xmlns="1ed4137b-41b2-488b-8250-6d369ec27664">Draft</UndpDocStatus>
    <Outcome1 xmlns="f1161f5b-24a3-4c2d-bc81-44cb9325e8ee" xsi:nil="true"/>
    <UndpClassificationLevel xmlns="1ed4137b-41b2-488b-8250-6d369ec27664">Public</UndpClassificationLevel>
    <UndpIsTemplate xmlns="1ed4137b-41b2-488b-8250-6d369ec27664">No</UndpIsTemplate>
    <UndpDocID xmlns="1ed4137b-41b2-488b-8250-6d369ec27664" xsi:nil="true"/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7f98b732-4b5b-4b70-ba90-a0eff09b5d2d</TermId>
        </TermInfo>
      </Terms>
    </UN_x0020_LanguagesTaxHTField0>
    <gc6531b704974d528487414686b72f6f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H48</TermName>
          <TermId xmlns="http://schemas.microsoft.com/office/infopath/2007/PartnerControls">c95f1c8c-c6f7-4571-90f9-e8c9d822414d</TermId>
        </TermInfo>
      </Terms>
    </gc6531b704974d528487414686b72f6f>
    <Document_x0020_Coverage_x0020_Period_x0020_Start_x0020_Date xmlns="f1161f5b-24a3-4c2d-bc81-44cb9325e8ee" xsi:nil="true"/>
    <Document_x0020_Coverage_x0020_Period_x0020_End_x0020_Date xmlns="f1161f5b-24a3-4c2d-bc81-44cb9325e8ee" xsi:nil="true"/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DP Programme Document" ma:contentTypeID="0x010100F075C04BA242A84ABD3293E3AD35CDA400AB50428DC784B44FAACCAA5FAE40C0590045B5E632B552204ABF0E616DD66BDA0F" ma:contentTypeVersion="73" ma:contentTypeDescription="" ma:contentTypeScope="" ma:versionID="9de00a5f5954494ae107930a66ca92e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ed4137b-41b2-488b-8250-6d369ec27664" xmlns:ns4="f1161f5b-24a3-4c2d-bc81-44cb9325e8ee" targetNamespace="http://schemas.microsoft.com/office/2006/metadata/properties" ma:root="true" ma:fieldsID="074a45cdc06b655c19533db1d6232777" ns1:_="" ns2:_="" ns3:_="" ns4:_="">
    <xsd:import namespace="http://schemas.microsoft.com/sharepoint/v3"/>
    <xsd:import namespace="http://schemas.microsoft.com/sharepoint/v3/fields"/>
    <xsd:import namespace="1ed4137b-41b2-488b-8250-6d369ec27664"/>
    <xsd:import namespace="f1161f5b-24a3-4c2d-bc81-44cb9325e8ee"/>
    <xsd:element name="properties">
      <xsd:complexType>
        <xsd:sequence>
          <xsd:element name="documentManagement">
            <xsd:complexType>
              <xsd:all>
                <xsd:element ref="ns3:UndpClassificationLevel" minOccurs="0"/>
                <xsd:element ref="ns4:UNDPPOPPFunctionalArea" minOccurs="0"/>
                <xsd:element ref="ns3:UndpProjectNo" minOccurs="0"/>
                <xsd:element ref="ns4:Outcome1" minOccurs="0"/>
                <xsd:element ref="ns3:UndpDocStatus" minOccurs="0"/>
                <xsd:element ref="ns3:UndpOUCode" minOccurs="0"/>
                <xsd:element ref="ns3:UndpDocFormat" minOccurs="0"/>
                <xsd:element ref="ns3:UndpDocID" minOccurs="0"/>
                <xsd:element ref="ns4:PDC_x0020_Document_x0020_Category" minOccurs="0"/>
                <xsd:element ref="ns4:UNDPPublishedDate" minOccurs="0"/>
                <xsd:element ref="ns4:UNDPSummary" minOccurs="0"/>
                <xsd:element ref="ns3:TaxCatchAll" minOccurs="0"/>
                <xsd:element ref="ns3:TaxCatchAllLabel" minOccurs="0"/>
                <xsd:element ref="ns3:UndpDocTypeMMTaxHTField0" minOccurs="0"/>
                <xsd:element ref="ns3:UNDPCountryTaxHTField0" minOccurs="0"/>
                <xsd:element ref="ns3:UNDPDocumentCategoryTaxHTField0" minOccurs="0"/>
                <xsd:element ref="ns3:b6db62fdefd74bd188b0c1cc54de5bcf" minOccurs="0"/>
                <xsd:element ref="ns3:UN_x0020_LanguagesTaxHTField0" minOccurs="0"/>
                <xsd:element ref="ns3:c4e2ab2cc9354bbf9064eeb465a566ea" minOccurs="0"/>
                <xsd:element ref="ns3:UNDPFocusAreasTaxHTField0" minOccurs="0"/>
                <xsd:element ref="ns4:o4086b1782a74105bb5269035bccc8e9" minOccurs="0"/>
                <xsd:element ref="ns4:Project_x0020_Number" minOccurs="0"/>
                <xsd:element ref="ns4:idff2b682fce4d0680503cd9036a3260" minOccurs="0"/>
                <xsd:element ref="ns3:UndpIsTemplate" minOccurs="0"/>
                <xsd:element ref="ns4:gc6531b704974d528487414686b72f6f" minOccurs="0"/>
                <xsd:element ref="ns4:Project_x0020_Manager" minOccurs="0"/>
                <xsd:element ref="ns2:_Publisher" minOccurs="0"/>
                <xsd:element ref="ns4:_dlc_DocId" minOccurs="0"/>
                <xsd:element ref="ns4:_dlc_DocIdUrl" minOccurs="0"/>
                <xsd:element ref="ns4:_dlc_DocIdPersistId" minOccurs="0"/>
                <xsd:element ref="ns4:Document_x0020_Coverage_x0020_Period_x0020_Start_x0020_Date" minOccurs="0"/>
                <xsd:element ref="ns4:Document_x0020_Coverage_x0020_Period_x0020_End_x0020_Date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edBy" ma:index="52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53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54" nillable="true" ma:displayName="Number of Likes" ma:internalName="LikesCount">
      <xsd:simpleType>
        <xsd:restriction base="dms:Unknown"/>
      </xsd:simpleType>
    </xsd:element>
    <xsd:element name="LikedBy" ma:index="55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6" nillable="true" ma:displayName="Publisher" ma:description="The person who published the document" ma:hidden="true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4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8" nillable="true" ma:displayName="Project No" ma:description="If applicable, the Atlas Project Number that this document relates to." ma:internalName="UndpProjectNo" ma:readOnly="false">
      <xsd:simpleType>
        <xsd:restriction base="dms:Text">
          <xsd:maxLength value="12"/>
        </xsd:restriction>
      </xsd:simpleType>
    </xsd:element>
    <xsd:element name="UndpDocStatus" ma:index="10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OUCode" ma:index="11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UR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47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2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14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hidden="true" ma:list="{ebf97bad-dcbe-4f0d-9a23-b800605d6ac9}" ma:internalName="TaxCatchAll" ma:showField="CatchAllData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ebf97bad-dcbe-4f0d-9a23-b800605d6ac9}" ma:internalName="TaxCatchAllLabel" ma:readOnly="true" ma:showField="CatchAllDataLabel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9ee71e91-19a9-476b-852f-3c2a63396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42a42f2-fc2a-49a0-9036-6cd97a005f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readOnly="false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readOnly="fals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readOnly="false" ma:default="1;#English|7f98b732-4b5b-4b70-ba90-a0eff09b5d2d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3f69c20a-3173-4973-84b2-95ebea5be078" ma:anchorId="f37a81ce-dd31-4fa3-b388-af2156d559de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readOnly="false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IsTemplate" ma:index="43" nillable="true" ma:displayName="Template" ma:default="No" ma:description="Is this document a template or model upon which other documents should be based?" ma:format="RadioButtons" ma:hidden="true" ma:internalName="UndpIsTemplate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61f5b-24a3-4c2d-bc81-44cb9325e8ee" elementFormDefault="qualified">
    <xsd:import namespace="http://schemas.microsoft.com/office/2006/documentManagement/types"/>
    <xsd:import namespace="http://schemas.microsoft.com/office/infopath/2007/PartnerControls"/>
    <xsd:element name="UNDPPOPPFunctionalArea" ma:index="5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Outcome1" ma:index="9" nillable="true" ma:displayName="Output No" ma:internalName="Outcome1" ma:readOnly="false">
      <xsd:simpleType>
        <xsd:restriction base="dms:Text">
          <xsd:maxLength value="8"/>
        </xsd:restriction>
      </xsd:simpleType>
    </xsd:element>
    <xsd:element name="PDC_x0020_Document_x0020_Category" ma:index="15" nillable="true" ma:displayName="PDC Document Category" ma:default="Project" ma:format="Dropdown" ma:internalName="PDC_x0020_Document_x0020_Category" ma:readOnly="false">
      <xsd:simpleType>
        <xsd:restriction base="dms:Choice">
          <xsd:enumeration value="Project"/>
          <xsd:enumeration value="Proposal"/>
        </xsd:restriction>
      </xsd:simpleType>
    </xsd:element>
    <xsd:element name="UNDPPublishedDate" ma:index="19" nillable="true" ma:displayName="Published Date" ma:description="The date the document was published" ma:format="DateOnly" ma:hidden="true" ma:internalName="UNDPPublishedDate" ma:readOnly="false">
      <xsd:simpleType>
        <xsd:restriction base="dms:DateTime"/>
      </xsd:simpleType>
    </xsd:element>
    <xsd:element name="UNDPSummary" ma:index="21" nillable="true" ma:displayName="Summary" ma:description="A brief description or summary of the document that will displayed in search results." ma:hidden="true" ma:internalName="UNDPSummary" ma:readOnly="false">
      <xsd:simpleType>
        <xsd:restriction base="dms:Note"/>
      </xsd:simpleType>
    </xsd:element>
    <xsd:element name="o4086b1782a74105bb5269035bccc8e9" ma:index="39" nillable="true" ma:taxonomy="true" ma:internalName="o4086b1782a74105bb5269035bccc8e9" ma:taxonomyFieldName="Atlas_x0020_Document_x0020_Status" ma:displayName="PDC Document Status" ma:indexed="true" ma:default="763;#Draft|121d40a5-e62e-4d42-82e4-d6d12003de0a" ma:fieldId="{84086b17-82a7-4105-bb52-69035bccc8e9}" ma:sspId="28e6c43a-9e99-4bdd-9574-a0fa4ea3b61e" ma:termSetId="25903f6f-cbc1-40ed-9940-25d83ada12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40" nillable="true" ma:displayName="Project Number" ma:hidden="true" ma:internalName="Project_x0020_Number" ma:readOnly="false">
      <xsd:simpleType>
        <xsd:restriction base="dms:Text">
          <xsd:maxLength value="8"/>
        </xsd:restriction>
      </xsd:simpleType>
    </xsd:element>
    <xsd:element name="idff2b682fce4d0680503cd9036a3260" ma:index="41" nillable="true" ma:taxonomy="true" ma:internalName="idff2b682fce4d0680503cd9036a3260" ma:taxonomyFieldName="Atlas_x0020_Document_x0020_Type" ma:displayName="PDC Document Type" ma:default="" ma:fieldId="{2dff2b68-2fce-4d06-8050-3cd9036a3260}" ma:sspId="28e6c43a-9e99-4bdd-9574-a0fa4ea3b61e" ma:termSetId="30d68b81-e6e1-44c0-83ea-00369bf2f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6531b704974d528487414686b72f6f" ma:index="44" nillable="true" ma:taxonomy="true" ma:internalName="gc6531b704974d528487414686b72f6f" ma:taxonomyFieldName="Operating_x0020_Unit0" ma:displayName="Operating Unit" ma:default="" ma:fieldId="{0c6531b7-0497-4d52-8487-414686b72f6f}" ma:sspId="28e6c43a-9e99-4bdd-9574-a0fa4ea3b61e" ma:termSetId="4a12f052-e370-4dc7-89e6-088c48edbf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Manager" ma:index="45" nillable="true" ma:displayName="Project Manager" ma:hidden="true" ma:internalName="Project_x0020_Manager" ma:readOnly="false">
      <xsd:simpleType>
        <xsd:restriction base="dms:Text">
          <xsd:maxLength value="50"/>
        </xsd:restriction>
      </xsd:simpleType>
    </xsd:element>
    <xsd:element name="_dlc_DocId" ma:index="4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Coverage_x0020_Period_x0020_Start_x0020_Date" ma:index="50" nillable="true" ma:displayName="Document Coverage Period Start Date" ma:description="The period start date of the document covers or is valid (E.g. project start date specified in a project document, start date of the period covered by a project review report, a donor report, etc.)" ma:format="DateOnly" ma:internalName="Document_x0020_Coverage_x0020_Period_x0020_Start_x0020_Date">
      <xsd:simpleType>
        <xsd:restriction base="dms:DateTime"/>
      </xsd:simpleType>
    </xsd:element>
    <xsd:element name="Document_x0020_Coverage_x0020_Period_x0020_End_x0020_Date" ma:index="51" nillable="true" ma:displayName="Document Coverage Period End Date" ma:description="The period end date of the document covers or is valid (E.g. End date specified in a project document, period end date of review report, signed or published date if period is not relevant, such as MoU or Tender)" ma:format="DateOnly" ma:internalName="Document_x0020_Coverage_x0020_Period_x0020_End_x0020_Date" ma:readOnly="false">
      <xsd:simpleType>
        <xsd:restriction base="dms:DateTime"/>
      </xsd:simpleType>
    </xsd:element>
    <xsd:element name="SharedWithUsers" ma:index="5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C2F6F01-A288-4CFA-83E3-CCB790214024}"/>
</file>

<file path=customXml/itemProps2.xml><?xml version="1.0" encoding="utf-8"?>
<ds:datastoreItem xmlns:ds="http://schemas.openxmlformats.org/officeDocument/2006/customXml" ds:itemID="{677502F9-75A4-455A-A6EA-A50C3F9C70FE}"/>
</file>

<file path=customXml/itemProps3.xml><?xml version="1.0" encoding="utf-8"?>
<ds:datastoreItem xmlns:ds="http://schemas.openxmlformats.org/officeDocument/2006/customXml" ds:itemID="{BDD7E48E-C635-43A8-AA9E-A18D6BC8CEB3}"/>
</file>

<file path=customXml/itemProps4.xml><?xml version="1.0" encoding="utf-8"?>
<ds:datastoreItem xmlns:ds="http://schemas.openxmlformats.org/officeDocument/2006/customXml" ds:itemID="{4FDC1CBB-D548-493C-B944-4B54893A13D9}"/>
</file>

<file path=customXml/itemProps5.xml><?xml version="1.0" encoding="utf-8"?>
<ds:datastoreItem xmlns:ds="http://schemas.openxmlformats.org/officeDocument/2006/customXml" ds:itemID="{E40F3D31-0D22-4E6B-82B4-3FE76BCD7D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31335</TotalTime>
  <Words>133</Words>
  <Application>Microsoft Macintosh PowerPoint</Application>
  <PresentationFormat>On-screen Show (4:3)</PresentationFormat>
  <Paragraphs>190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1_Adjacency</vt:lpstr>
      <vt:lpstr>PowerPoint Presentation</vt:lpstr>
    </vt:vector>
  </TitlesOfParts>
  <Company>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Plan </dc:title>
  <dc:subject/>
  <dc:creator>mct</dc:creator>
  <cp:lastModifiedBy>naoto yamamoto</cp:lastModifiedBy>
  <cp:revision>859</cp:revision>
  <cp:lastPrinted>2014-10-07T13:23:44Z</cp:lastPrinted>
  <dcterms:created xsi:type="dcterms:W3CDTF">2007-06-22T14:29:32Z</dcterms:created>
  <dcterms:modified xsi:type="dcterms:W3CDTF">2014-11-03T06:29:33Z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458f6e0f-6d22-4295-a240-35e7aeaac0be</vt:lpwstr>
  </property>
  <property fmtid="{D5CDD505-2E9C-101B-9397-08002B2CF9AE}" pid="3" name="ContentTypeId">
    <vt:lpwstr>0x010100F075C04BA242A84ABD3293E3AD35CDA400AB50428DC784B44FAACCAA5FAE40C0590045B5E632B552204ABF0E616DD66BDA0F</vt:lpwstr>
  </property>
  <property fmtid="{D5CDD505-2E9C-101B-9397-08002B2CF9AE}" pid="4" name="UNDPCountry">
    <vt:lpwstr/>
  </property>
  <property fmtid="{D5CDD505-2E9C-101B-9397-08002B2CF9AE}" pid="5" name="Atlas_x0020_Document_x0020_Type">
    <vt:lpwstr>228;#Prodoc|5f41516e-5ee3-43b6-82ea-9b89532838d0</vt:lpwstr>
  </property>
  <property fmtid="{D5CDD505-2E9C-101B-9397-08002B2CF9AE}" pid="6" name="UndpDocTypeMM">
    <vt:lpwstr/>
  </property>
  <property fmtid="{D5CDD505-2E9C-101B-9397-08002B2CF9AE}" pid="7" name="UNDPDocumentCategory">
    <vt:lpwstr/>
  </property>
  <property fmtid="{D5CDD505-2E9C-101B-9397-08002B2CF9AE}" pid="8" name="UnitTaxHTField0">
    <vt:lpwstr/>
  </property>
  <property fmtid="{D5CDD505-2E9C-101B-9397-08002B2CF9AE}" pid="9" name="UN Languages">
    <vt:lpwstr>1;#English|7f98b732-4b5b-4b70-ba90-a0eff09b5d2d</vt:lpwstr>
  </property>
  <property fmtid="{D5CDD505-2E9C-101B-9397-08002B2CF9AE}" pid="10" name="Operating Unit0">
    <vt:lpwstr>1429;#H48|c95f1c8c-c6f7-4571-90f9-e8c9d822414d</vt:lpwstr>
  </property>
  <property fmtid="{D5CDD505-2E9C-101B-9397-08002B2CF9AE}" pid="11" name="Atlas Document Status">
    <vt:lpwstr>763;#Draft|121d40a5-e62e-4d42-82e4-d6d12003de0a</vt:lpwstr>
  </property>
  <property fmtid="{D5CDD505-2E9C-101B-9397-08002B2CF9AE}" pid="13" name="UndpUnitMM">
    <vt:lpwstr/>
  </property>
  <property fmtid="{D5CDD505-2E9C-101B-9397-08002B2CF9AE}" pid="14" name="eRegFilingCodeMM">
    <vt:lpwstr/>
  </property>
  <property fmtid="{D5CDD505-2E9C-101B-9397-08002B2CF9AE}" pid="15" name="Unit">
    <vt:lpwstr/>
  </property>
  <property fmtid="{D5CDD505-2E9C-101B-9397-08002B2CF9AE}" pid="16" name="UNDPFocusAreas">
    <vt:lpwstr/>
  </property>
  <property fmtid="{D5CDD505-2E9C-101B-9397-08002B2CF9AE}" pid="17" name="Atlas Document Type">
    <vt:lpwstr>1110;#Prodoc|099f975e-b4d9-4bba-a499-dbcc387c61ad</vt:lpwstr>
  </property>
  <property fmtid="{D5CDD505-2E9C-101B-9397-08002B2CF9AE}" pid="18" name="DocumentSetDescription">
    <vt:lpwstr/>
  </property>
  <property fmtid="{D5CDD505-2E9C-101B-9397-08002B2CF9AE}" pid="19" name="URL">
    <vt:lpwstr/>
  </property>
</Properties>
</file>